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3"/>
  </p:notesMasterIdLst>
  <p:sldIdLst>
    <p:sldId id="256" r:id="rId2"/>
    <p:sldId id="376" r:id="rId3"/>
    <p:sldId id="454" r:id="rId4"/>
    <p:sldId id="456" r:id="rId5"/>
    <p:sldId id="457" r:id="rId6"/>
    <p:sldId id="458" r:id="rId7"/>
    <p:sldId id="460" r:id="rId8"/>
    <p:sldId id="497" r:id="rId9"/>
    <p:sldId id="462" r:id="rId10"/>
    <p:sldId id="463" r:id="rId11"/>
    <p:sldId id="464" r:id="rId12"/>
    <p:sldId id="465" r:id="rId13"/>
    <p:sldId id="466" r:id="rId14"/>
    <p:sldId id="467" r:id="rId15"/>
    <p:sldId id="365" r:id="rId16"/>
    <p:sldId id="514" r:id="rId17"/>
    <p:sldId id="516" r:id="rId18"/>
    <p:sldId id="515" r:id="rId19"/>
    <p:sldId id="469" r:id="rId20"/>
    <p:sldId id="509" r:id="rId21"/>
    <p:sldId id="504" r:id="rId22"/>
    <p:sldId id="505" r:id="rId23"/>
    <p:sldId id="506" r:id="rId24"/>
    <p:sldId id="507" r:id="rId25"/>
    <p:sldId id="503" r:id="rId26"/>
    <p:sldId id="475" r:id="rId27"/>
    <p:sldId id="510" r:id="rId28"/>
    <p:sldId id="511" r:id="rId29"/>
    <p:sldId id="476" r:id="rId30"/>
    <p:sldId id="491" r:id="rId31"/>
    <p:sldId id="378" r:id="rId32"/>
    <p:sldId id="381" r:id="rId33"/>
    <p:sldId id="512" r:id="rId34"/>
    <p:sldId id="471" r:id="rId35"/>
    <p:sldId id="472" r:id="rId36"/>
    <p:sldId id="513" r:id="rId37"/>
    <p:sldId id="490" r:id="rId38"/>
    <p:sldId id="483" r:id="rId39"/>
    <p:sldId id="496" r:id="rId40"/>
    <p:sldId id="487" r:id="rId41"/>
    <p:sldId id="488" r:id="rId42"/>
    <p:sldId id="485" r:id="rId43"/>
    <p:sldId id="359" r:id="rId44"/>
    <p:sldId id="493" r:id="rId45"/>
    <p:sldId id="494" r:id="rId46"/>
    <p:sldId id="486" r:id="rId47"/>
    <p:sldId id="498" r:id="rId48"/>
    <p:sldId id="499" r:id="rId49"/>
    <p:sldId id="501" r:id="rId50"/>
    <p:sldId id="502" r:id="rId51"/>
    <p:sldId id="453" r:id="rId52"/>
  </p:sldIdLst>
  <p:sldSz cx="12192000" cy="6858000"/>
  <p:notesSz cx="6858000" cy="9144000"/>
  <p:embeddedFontLst>
    <p:embeddedFont>
      <p:font typeface="Dominique" pitchFamily="50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77146" autoAdjust="0"/>
  </p:normalViewPr>
  <p:slideViewPr>
    <p:cSldViewPr snapToGrid="0">
      <p:cViewPr varScale="1">
        <p:scale>
          <a:sx n="115" d="100"/>
          <a:sy n="115" d="100"/>
        </p:scale>
        <p:origin x="4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8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349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635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63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33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mailto:contact@oskar-Dudycz.pl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35.gi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web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Sourcing w praktyce 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753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4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Dodanie rezerwacji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Zmiana zarezerwowanego miejsca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Potwierdzenie rezerwacji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Anulowanie rezerwacji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026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TYP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58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ID Obiektu (Strumienia)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4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Numer </a:t>
            </a:r>
            <a:r>
              <a:rPr lang="pl-PL" dirty="0" err="1"/>
              <a:t>kolejnoSci</a:t>
            </a:r>
            <a:r>
              <a:rPr lang="pl-PL" dirty="0"/>
              <a:t> </a:t>
            </a:r>
            <a:r>
              <a:rPr lang="pl-PL" dirty="0" err="1"/>
              <a:t>wystapienia</a:t>
            </a:r>
            <a:r>
              <a:rPr lang="pl-PL" dirty="0"/>
              <a:t> (Version)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523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Czas </a:t>
            </a:r>
            <a:r>
              <a:rPr lang="pl-PL" dirty="0" err="1"/>
              <a:t>wystapienia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372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Czas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Dane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2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pl-PL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GB" u="sng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ventType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Created”,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u="sng" smtClean="0">
                <a:latin typeface="Courier New" panose="02070309020205020404" pitchFamily="49" charset="0"/>
                <a:cs typeface="Courier New" panose="02070309020205020404" pitchFamily="49" charset="0"/>
              </a:rPr>
              <a:t>StreamID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“: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“: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“:</a:t>
            </a:r>
            <a:r>
              <a:rPr lang="pl-PL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GB" u="sng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“: {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RES/2020/04/19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02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r>
              <a:rPr lang="en-US" altLang="en-US" sz="1500" b="1" dirty="0"/>
              <a:t/>
            </a:r>
            <a:br>
              <a:rPr lang="en-US" altLang="en-US" sz="1500" b="1" dirty="0"/>
            </a:b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59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6DE12C2-4EFA-4BAA-9D2B-92DFAB3D4A62}"/>
              </a:ext>
            </a:extLst>
          </p:cNvPr>
          <p:cNvSpPr/>
          <p:nvPr/>
        </p:nvSpPr>
        <p:spPr>
          <a:xfrm>
            <a:off x="25167" y="3085052"/>
            <a:ext cx="12166833" cy="5436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BFE5F53-825A-4977-ACA8-6A3B678ECD85}"/>
              </a:ext>
            </a:extLst>
          </p:cNvPr>
          <p:cNvSpPr/>
          <p:nvPr/>
        </p:nvSpPr>
        <p:spPr>
          <a:xfrm>
            <a:off x="0" y="4228311"/>
            <a:ext cx="12166833" cy="289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954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/>
              <a:t>Zdarzenia</a:t>
            </a:r>
            <a:r>
              <a:rPr lang="en-GB" sz="3400" dirty="0"/>
              <a:t> </a:t>
            </a:r>
            <a:r>
              <a:rPr lang="en-GB" sz="3400" dirty="0" err="1"/>
              <a:t>Reprezentuja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en-GB" sz="3400" dirty="0" err="1"/>
              <a:t>Fakty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O </a:t>
            </a:r>
            <a:r>
              <a:rPr lang="en-GB" sz="3400" dirty="0" err="1"/>
              <a:t>informacji</a:t>
            </a:r>
            <a:endParaRPr lang="pl-PL" sz="3400" dirty="0"/>
          </a:p>
          <a:p>
            <a:pPr marL="0" indent="0">
              <a:buNone/>
            </a:pPr>
            <a:r>
              <a:rPr lang="pl-PL" sz="3600" dirty="0"/>
              <a:t>      z</a:t>
            </a:r>
            <a:r>
              <a:rPr lang="en-GB" sz="3600" dirty="0"/>
              <a:t> </a:t>
            </a:r>
            <a:r>
              <a:rPr lang="en-GB" sz="3600" dirty="0" err="1"/>
              <a:t>przeszlosci</a:t>
            </a:r>
            <a:endParaRPr lang="pl-PL" sz="3400" dirty="0"/>
          </a:p>
          <a:p>
            <a:pPr marL="0" indent="0">
              <a:buNone/>
            </a:pP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D95E4CD-F171-487E-823B-6A83BB0C5DE8}"/>
              </a:ext>
            </a:extLst>
          </p:cNvPr>
          <p:cNvCxnSpPr/>
          <p:nvPr/>
        </p:nvCxnSpPr>
        <p:spPr>
          <a:xfrm flipV="1">
            <a:off x="2202818" y="4770466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4ECBB22C-885F-4F5A-8B77-616B5DBC8AEB}"/>
              </a:ext>
            </a:extLst>
          </p:cNvPr>
          <p:cNvCxnSpPr/>
          <p:nvPr/>
        </p:nvCxnSpPr>
        <p:spPr>
          <a:xfrm>
            <a:off x="3693327" y="442155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4776660-B29F-402F-B718-6CFC61CD67CD}"/>
              </a:ext>
            </a:extLst>
          </p:cNvPr>
          <p:cNvCxnSpPr/>
          <p:nvPr/>
        </p:nvCxnSpPr>
        <p:spPr>
          <a:xfrm>
            <a:off x="4107818" y="4219336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Dodanie rezerwacji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Zmiana zarezerwowanego miejsca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Potwierdzenie rezerwacji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Anulowanie rezerwacji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Przyklad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6039C0B1-0DA3-4DF9-9380-AC47A5CCFE2A}"/>
              </a:ext>
            </a:extLst>
          </p:cNvPr>
          <p:cNvCxnSpPr>
            <a:cxnSpLocks/>
          </p:cNvCxnSpPr>
          <p:nvPr/>
        </p:nvCxnSpPr>
        <p:spPr>
          <a:xfrm>
            <a:off x="6400800" y="919559"/>
            <a:ext cx="317500" cy="21074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006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184">
            <a:off x="3153868" y="1905313"/>
            <a:ext cx="5162904" cy="439414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52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 vs Encja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261">
            <a:off x="2802647" y="1715924"/>
            <a:ext cx="6543675" cy="47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/>
              <a:t>Przyklad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cxnSp>
        <p:nvCxnSpPr>
          <p:cNvPr id="4" name="Straight Connector 8">
            <a:extLst>
              <a:ext uri="{FF2B5EF4-FFF2-40B4-BE49-F238E27FC236}">
                <a16:creationId xmlns:a16="http://schemas.microsoft.com/office/drawing/2014/main" id="{6039C0B1-0DA3-4DF9-9380-AC47A5CCFE2A}"/>
              </a:ext>
            </a:extLst>
          </p:cNvPr>
          <p:cNvCxnSpPr>
            <a:cxnSpLocks/>
          </p:cNvCxnSpPr>
          <p:nvPr/>
        </p:nvCxnSpPr>
        <p:spPr>
          <a:xfrm>
            <a:off x="6400800" y="919559"/>
            <a:ext cx="317500" cy="21074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008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/>
              <a:t>Snapshot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8">
            <a:off x="3485323" y="2250902"/>
            <a:ext cx="5034741" cy="3776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Zdarzania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Niezmienialne</a:t>
            </a:r>
            <a:r>
              <a:rPr lang="en-GB" dirty="0"/>
              <a:t> </a:t>
            </a:r>
            <a:r>
              <a:rPr lang="en-GB" sz="2400" i="1" dirty="0"/>
              <a:t>(Immutable)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Event Store </a:t>
            </a:r>
            <a:r>
              <a:rPr lang="pl-PL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Podrózowanie w czasie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4553174" y="644248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8016" y="644250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pomaga lepiej </a:t>
            </a:r>
            <a:r>
              <a:rPr lang="pl-PL" dirty="0" err="1"/>
              <a:t>modelowac</a:t>
            </a:r>
            <a:r>
              <a:rPr lang="pl-PL" dirty="0"/>
              <a:t> proces biznesowy</a:t>
            </a:r>
          </a:p>
          <a:p>
            <a:pPr marL="742950" indent="-742950">
              <a:buAutoNum type="arabicPeriod"/>
            </a:pPr>
            <a:r>
              <a:rPr lang="pl-PL" dirty="0"/>
              <a:t>Pozwala </a:t>
            </a:r>
            <a:r>
              <a:rPr lang="pl-PL" dirty="0" err="1"/>
              <a:t>dzielic</a:t>
            </a:r>
            <a:r>
              <a:rPr lang="pl-PL" dirty="0"/>
              <a:t> proces programowania na </a:t>
            </a:r>
            <a:r>
              <a:rPr lang="pl-PL" dirty="0" err="1"/>
              <a:t>niezalezne</a:t>
            </a:r>
            <a:r>
              <a:rPr lang="pl-PL" dirty="0"/>
              <a:t> fragmenty </a:t>
            </a:r>
            <a:r>
              <a:rPr lang="pl-PL" dirty="0" err="1"/>
              <a:t>zmniejszajac</a:t>
            </a:r>
            <a:r>
              <a:rPr lang="pl-PL" dirty="0"/>
              <a:t> </a:t>
            </a:r>
            <a:r>
              <a:rPr lang="pl-PL" dirty="0" err="1"/>
              <a:t>obciazenie</a:t>
            </a:r>
            <a:r>
              <a:rPr lang="pl-PL" dirty="0"/>
              <a:t> poznawcze</a:t>
            </a:r>
          </a:p>
          <a:p>
            <a:pPr marL="742950" indent="-742950">
              <a:buAutoNum type="arabicPeriod"/>
            </a:pPr>
            <a:r>
              <a:rPr lang="pl-PL" dirty="0" err="1"/>
              <a:t>Ulatwia</a:t>
            </a:r>
            <a:r>
              <a:rPr lang="pl-PL" dirty="0"/>
              <a:t> diagnostykę oraz </a:t>
            </a:r>
            <a:r>
              <a:rPr lang="pl-PL" dirty="0" err="1"/>
              <a:t>Analize</a:t>
            </a:r>
            <a:r>
              <a:rPr lang="pl-PL" dirty="0"/>
              <a:t> </a:t>
            </a:r>
            <a:r>
              <a:rPr lang="pl-PL" dirty="0" err="1"/>
              <a:t>bledow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ACA9A78B-42ED-4A21-B924-C0CE77383F69}"/>
              </a:ext>
            </a:extLst>
          </p:cNvPr>
          <p:cNvCxnSpPr>
            <a:cxnSpLocks/>
          </p:cNvCxnSpPr>
          <p:nvPr/>
        </p:nvCxnSpPr>
        <p:spPr>
          <a:xfrm>
            <a:off x="4748169" y="3003259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Przyklady</a:t>
            </a:r>
            <a:r>
              <a:rPr lang="pl-PL" sz="3200" dirty="0"/>
              <a:t> i </a:t>
            </a:r>
            <a:r>
              <a:rPr lang="pl-PL" sz="3200" dirty="0" err="1"/>
              <a:t>materialy</a:t>
            </a:r>
            <a:r>
              <a:rPr lang="pl-PL" sz="3200" dirty="0"/>
              <a:t> na: 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Dokumentacja Martena: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„Fakty i Mity o Event </a:t>
            </a:r>
            <a:r>
              <a:rPr lang="pl-PL" sz="3200" dirty="0" err="1"/>
              <a:t>Sourcing</a:t>
            </a:r>
            <a:r>
              <a:rPr lang="pl-PL" sz="3200" dirty="0"/>
              <a:t>” oraz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z pytaniami, uwagami, krytyka: </a:t>
            </a:r>
            <a:br>
              <a:rPr lang="pl-PL" sz="3200" dirty="0"/>
            </a:br>
            <a:r>
              <a:rPr lang="pl-PL" sz="3200" dirty="0" smtClean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contact@oskar-Dudycz.pl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 smtClean="0"/>
              <a:t>Sklejenie wirtualnego </a:t>
            </a:r>
            <a:r>
              <a:rPr lang="pl-PL" sz="3200" dirty="0"/>
              <a:t>zolwika po prezentacji!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4691267" y="5652953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4868087" y="5780400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2778154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4269996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 Sourcing .NET Tour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298">
            <a:off x="1726999" y="1758134"/>
            <a:ext cx="8872560" cy="4116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34182" y="6114473"/>
            <a:ext cx="6675582" cy="74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http://Szkola-event-sourcing.pl/tour</a:t>
            </a:r>
          </a:p>
        </p:txBody>
      </p:sp>
    </p:spTree>
    <p:extLst>
      <p:ext uri="{BB962C8B-B14F-4D97-AF65-F5344CB8AC3E}">
        <p14:creationId xmlns:p14="http://schemas.microsoft.com/office/powerpoint/2010/main" val="306350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zignorowane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err="1"/>
              <a:t>Napisz</a:t>
            </a:r>
            <a:r>
              <a:rPr lang="en-GB" dirty="0"/>
              <a:t> Feedback </a:t>
            </a:r>
            <a:r>
              <a:rPr lang="en-GB" dirty="0" err="1"/>
              <a:t>na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contact@oskar-Dudycz.pl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503056" y="2433277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463675"/>
            <a:ext cx="895383" cy="8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zinterpretowane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85E014FA-3262-4D9D-97CD-5089AB18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79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11870</TotalTime>
  <Words>606</Words>
  <Application>Microsoft Office PowerPoint</Application>
  <PresentationFormat>Widescreen</PresentationFormat>
  <Paragraphs>169</Paragraphs>
  <Slides>51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Courier New</vt:lpstr>
      <vt:lpstr>Dominique</vt:lpstr>
      <vt:lpstr>Arial</vt:lpstr>
      <vt:lpstr>Calibri</vt:lpstr>
      <vt:lpstr>Office Theme</vt:lpstr>
      <vt:lpstr>Event Sourcing w praktyce </vt:lpstr>
      <vt:lpstr>Kilka slow o mnie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Modelowanie zdarzeniami</vt:lpstr>
      <vt:lpstr>Modelowanie zdarzeniami</vt:lpstr>
      <vt:lpstr>PowerPoint Presentation</vt:lpstr>
      <vt:lpstr>Opis problemu/sytuacji</vt:lpstr>
      <vt:lpstr>Opis problemu/sytuacji</vt:lpstr>
      <vt:lpstr>Opis problemu/sytuacji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PowerPoint Presentation</vt:lpstr>
      <vt:lpstr>PowerPoint Presentation</vt:lpstr>
      <vt:lpstr>Opis problemu/sytuacji</vt:lpstr>
      <vt:lpstr>Opis problemu/sytuacji</vt:lpstr>
      <vt:lpstr>Przyklad</vt:lpstr>
      <vt:lpstr>Agregat</vt:lpstr>
      <vt:lpstr>Agregat vs Encja</vt:lpstr>
      <vt:lpstr>Przyklad</vt:lpstr>
      <vt:lpstr>Snapshot</vt:lpstr>
      <vt:lpstr>PowerPoint Presentation</vt:lpstr>
      <vt:lpstr>Projekcje</vt:lpstr>
      <vt:lpstr>Projekcje</vt:lpstr>
      <vt:lpstr>Projekcje</vt:lpstr>
      <vt:lpstr>PowerPoint Presentation</vt:lpstr>
      <vt:lpstr>Event Store + Strong consistency</vt:lpstr>
      <vt:lpstr>PowerPoint Presentation</vt:lpstr>
      <vt:lpstr>Podrózowanie w czasie</vt:lpstr>
      <vt:lpstr>PowerPoint Presentation</vt:lpstr>
      <vt:lpstr>POdsumowanie</vt:lpstr>
      <vt:lpstr>Co Dalej?</vt:lpstr>
      <vt:lpstr>Event Sourcing .NET Tour</vt:lpstr>
      <vt:lpstr>Napisz Feedback na:  contact@oskar-Dudycz.pl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249</cp:revision>
  <cp:lastPrinted>2019-05-08T12:52:32Z</cp:lastPrinted>
  <dcterms:created xsi:type="dcterms:W3CDTF">2019-05-07T16:08:34Z</dcterms:created>
  <dcterms:modified xsi:type="dcterms:W3CDTF">2020-06-16T18:25:32Z</dcterms:modified>
</cp:coreProperties>
</file>